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61" r:id="rId5"/>
    <p:sldId id="262" r:id="rId6"/>
    <p:sldId id="265" r:id="rId7"/>
    <p:sldId id="263" r:id="rId8"/>
    <p:sldId id="264" r:id="rId9"/>
    <p:sldId id="259" r:id="rId10"/>
    <p:sldId id="260" r:id="rId11"/>
  </p:sldIdLst>
  <p:sldSz cx="12192000" cy="6858000"/>
  <p:notesSz cx="6858000" cy="9144000"/>
  <p:embeddedFontLst>
    <p:embeddedFont>
      <p:font typeface="Karla" panose="020B0004030503030003" pitchFamily="34" charset="0"/>
      <p:regular r:id="rId13"/>
      <p:bold r:id="rId14"/>
    </p:embeddedFont>
    <p:embeddedFont>
      <p:font typeface="Louis George Cafe" pitchFamily="2" charset="-128"/>
      <p:regular r:id="rId15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6049"/>
    <a:srgbClr val="9587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221A69-56E1-4531-B17A-B525BA1DC5EA}" v="15" dt="2024-06-11T20:49:57.878"/>
    <p1510:client id="{DD8192B0-9337-4B3B-9944-1AC9889CBD7A}" v="3" dt="2024-06-12T10:58:17.8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nadlinger Miriam" userId="4a0476ad-8c0b-4dd7-a859-8d1234c460d7" providerId="ADAL" clId="{DD8192B0-9337-4B3B-9944-1AC9889CBD7A}"/>
    <pc:docChg chg="undo custSel addSld delSld modSld sldOrd">
      <pc:chgData name="Gnadlinger Miriam" userId="4a0476ad-8c0b-4dd7-a859-8d1234c460d7" providerId="ADAL" clId="{DD8192B0-9337-4B3B-9944-1AC9889CBD7A}" dt="2024-06-12T11:16:34.271" v="588" actId="20577"/>
      <pc:docMkLst>
        <pc:docMk/>
      </pc:docMkLst>
      <pc:sldChg chg="modSp mod">
        <pc:chgData name="Gnadlinger Miriam" userId="4a0476ad-8c0b-4dd7-a859-8d1234c460d7" providerId="ADAL" clId="{DD8192B0-9337-4B3B-9944-1AC9889CBD7A}" dt="2024-06-12T08:41:54.761" v="22" actId="27636"/>
        <pc:sldMkLst>
          <pc:docMk/>
          <pc:sldMk cId="4132722237" sldId="257"/>
        </pc:sldMkLst>
        <pc:spChg chg="mod">
          <ac:chgData name="Gnadlinger Miriam" userId="4a0476ad-8c0b-4dd7-a859-8d1234c460d7" providerId="ADAL" clId="{DD8192B0-9337-4B3B-9944-1AC9889CBD7A}" dt="2024-06-12T08:41:54.761" v="22" actId="27636"/>
          <ac:spMkLst>
            <pc:docMk/>
            <pc:sldMk cId="4132722237" sldId="257"/>
            <ac:spMk id="3" creationId="{8120D544-813B-2020-28F5-6EE6133B1BE6}"/>
          </ac:spMkLst>
        </pc:spChg>
      </pc:sldChg>
      <pc:sldChg chg="modSp mod">
        <pc:chgData name="Gnadlinger Miriam" userId="4a0476ad-8c0b-4dd7-a859-8d1234c460d7" providerId="ADAL" clId="{DD8192B0-9337-4B3B-9944-1AC9889CBD7A}" dt="2024-06-12T08:51:12.254" v="146" actId="20577"/>
        <pc:sldMkLst>
          <pc:docMk/>
          <pc:sldMk cId="1902432081" sldId="259"/>
        </pc:sldMkLst>
        <pc:spChg chg="mod">
          <ac:chgData name="Gnadlinger Miriam" userId="4a0476ad-8c0b-4dd7-a859-8d1234c460d7" providerId="ADAL" clId="{DD8192B0-9337-4B3B-9944-1AC9889CBD7A}" dt="2024-06-12T08:51:12.254" v="146" actId="20577"/>
          <ac:spMkLst>
            <pc:docMk/>
            <pc:sldMk cId="1902432081" sldId="259"/>
            <ac:spMk id="34" creationId="{36F313D8-D125-A1EE-42D2-13FC0F100B34}"/>
          </ac:spMkLst>
        </pc:spChg>
      </pc:sldChg>
      <pc:sldChg chg="modSp mod modShow">
        <pc:chgData name="Gnadlinger Miriam" userId="4a0476ad-8c0b-4dd7-a859-8d1234c460d7" providerId="ADAL" clId="{DD8192B0-9337-4B3B-9944-1AC9889CBD7A}" dt="2024-06-12T11:03:43.501" v="534" actId="729"/>
        <pc:sldMkLst>
          <pc:docMk/>
          <pc:sldMk cId="3538400778" sldId="261"/>
        </pc:sldMkLst>
        <pc:spChg chg="mod">
          <ac:chgData name="Gnadlinger Miriam" userId="4a0476ad-8c0b-4dd7-a859-8d1234c460d7" providerId="ADAL" clId="{DD8192B0-9337-4B3B-9944-1AC9889CBD7A}" dt="2024-06-12T08:42:11.991" v="24" actId="14100"/>
          <ac:spMkLst>
            <pc:docMk/>
            <pc:sldMk cId="3538400778" sldId="261"/>
            <ac:spMk id="3" creationId="{BC6AAEE1-8B31-3A57-E296-C8B6640B23B4}"/>
          </ac:spMkLst>
        </pc:spChg>
      </pc:sldChg>
      <pc:sldChg chg="modSp mod">
        <pc:chgData name="Gnadlinger Miriam" userId="4a0476ad-8c0b-4dd7-a859-8d1234c460d7" providerId="ADAL" clId="{DD8192B0-9337-4B3B-9944-1AC9889CBD7A}" dt="2024-06-12T08:42:39.995" v="34" actId="1076"/>
        <pc:sldMkLst>
          <pc:docMk/>
          <pc:sldMk cId="1641516055" sldId="262"/>
        </pc:sldMkLst>
        <pc:spChg chg="mod">
          <ac:chgData name="Gnadlinger Miriam" userId="4a0476ad-8c0b-4dd7-a859-8d1234c460d7" providerId="ADAL" clId="{DD8192B0-9337-4B3B-9944-1AC9889CBD7A}" dt="2024-06-12T08:42:34.593" v="33" actId="20577"/>
          <ac:spMkLst>
            <pc:docMk/>
            <pc:sldMk cId="1641516055" sldId="262"/>
            <ac:spMk id="3" creationId="{88523AC1-7BC6-63B1-ACF7-DF205261DB3C}"/>
          </ac:spMkLst>
        </pc:spChg>
        <pc:grpChg chg="mod">
          <ac:chgData name="Gnadlinger Miriam" userId="4a0476ad-8c0b-4dd7-a859-8d1234c460d7" providerId="ADAL" clId="{DD8192B0-9337-4B3B-9944-1AC9889CBD7A}" dt="2024-06-12T08:42:39.995" v="34" actId="1076"/>
          <ac:grpSpMkLst>
            <pc:docMk/>
            <pc:sldMk cId="1641516055" sldId="262"/>
            <ac:grpSpMk id="8" creationId="{AB58DE11-E370-1318-B378-FD2A4DD3041D}"/>
          </ac:grpSpMkLst>
        </pc:grpChg>
      </pc:sldChg>
      <pc:sldChg chg="addSp modSp mod">
        <pc:chgData name="Gnadlinger Miriam" userId="4a0476ad-8c0b-4dd7-a859-8d1234c460d7" providerId="ADAL" clId="{DD8192B0-9337-4B3B-9944-1AC9889CBD7A}" dt="2024-06-12T11:16:34.271" v="588" actId="20577"/>
        <pc:sldMkLst>
          <pc:docMk/>
          <pc:sldMk cId="105312078" sldId="263"/>
        </pc:sldMkLst>
        <pc:spChg chg="mod">
          <ac:chgData name="Gnadlinger Miriam" userId="4a0476ad-8c0b-4dd7-a859-8d1234c460d7" providerId="ADAL" clId="{DD8192B0-9337-4B3B-9944-1AC9889CBD7A}" dt="2024-06-12T11:16:34.271" v="588" actId="20577"/>
          <ac:spMkLst>
            <pc:docMk/>
            <pc:sldMk cId="105312078" sldId="263"/>
            <ac:spMk id="3" creationId="{70621573-49D0-D679-002D-FF33D70AD402}"/>
          </ac:spMkLst>
        </pc:spChg>
        <pc:picChg chg="mod">
          <ac:chgData name="Gnadlinger Miriam" userId="4a0476ad-8c0b-4dd7-a859-8d1234c460d7" providerId="ADAL" clId="{DD8192B0-9337-4B3B-9944-1AC9889CBD7A}" dt="2024-06-12T08:47:33.926" v="134" actId="1076"/>
          <ac:picMkLst>
            <pc:docMk/>
            <pc:sldMk cId="105312078" sldId="263"/>
            <ac:picMk id="5" creationId="{D3D09605-8023-F14E-1DC3-4317B3F93932}"/>
          </ac:picMkLst>
        </pc:picChg>
        <pc:picChg chg="add mod">
          <ac:chgData name="Gnadlinger Miriam" userId="4a0476ad-8c0b-4dd7-a859-8d1234c460d7" providerId="ADAL" clId="{DD8192B0-9337-4B3B-9944-1AC9889CBD7A}" dt="2024-06-12T08:47:40.253" v="136" actId="14100"/>
          <ac:picMkLst>
            <pc:docMk/>
            <pc:sldMk cId="105312078" sldId="263"/>
            <ac:picMk id="6" creationId="{9049DDD2-11B6-CF89-F3B4-7F316E949710}"/>
          </ac:picMkLst>
        </pc:picChg>
      </pc:sldChg>
      <pc:sldChg chg="addSp delSp modSp add mod ord">
        <pc:chgData name="Gnadlinger Miriam" userId="4a0476ad-8c0b-4dd7-a859-8d1234c460d7" providerId="ADAL" clId="{DD8192B0-9337-4B3B-9944-1AC9889CBD7A}" dt="2024-06-12T10:51:36.983" v="213"/>
        <pc:sldMkLst>
          <pc:docMk/>
          <pc:sldMk cId="647165615" sldId="264"/>
        </pc:sldMkLst>
        <pc:spChg chg="mod">
          <ac:chgData name="Gnadlinger Miriam" userId="4a0476ad-8c0b-4dd7-a859-8d1234c460d7" providerId="ADAL" clId="{DD8192B0-9337-4B3B-9944-1AC9889CBD7A}" dt="2024-06-12T09:54:37.911" v="200" actId="20577"/>
          <ac:spMkLst>
            <pc:docMk/>
            <pc:sldMk cId="647165615" sldId="264"/>
            <ac:spMk id="2" creationId="{A24449E6-83B0-D8DF-2D66-B6EA361BBA86}"/>
          </ac:spMkLst>
        </pc:spChg>
        <pc:spChg chg="add del mod">
          <ac:chgData name="Gnadlinger Miriam" userId="4a0476ad-8c0b-4dd7-a859-8d1234c460d7" providerId="ADAL" clId="{DD8192B0-9337-4B3B-9944-1AC9889CBD7A}" dt="2024-06-12T09:59:52.509" v="208"/>
          <ac:spMkLst>
            <pc:docMk/>
            <pc:sldMk cId="647165615" sldId="264"/>
            <ac:spMk id="3" creationId="{BC6AAEE1-8B31-3A57-E296-C8B6640B23B4}"/>
          </ac:spMkLst>
        </pc:spChg>
        <pc:spChg chg="add mod">
          <ac:chgData name="Gnadlinger Miriam" userId="4a0476ad-8c0b-4dd7-a859-8d1234c460d7" providerId="ADAL" clId="{DD8192B0-9337-4B3B-9944-1AC9889CBD7A}" dt="2024-06-12T09:59:40.813" v="207" actId="1076"/>
          <ac:spMkLst>
            <pc:docMk/>
            <pc:sldMk cId="647165615" sldId="264"/>
            <ac:spMk id="4" creationId="{FF5E3C03-68BF-05EA-0F80-2DF580CFB6D6}"/>
          </ac:spMkLst>
        </pc:spChg>
        <pc:picChg chg="add mod">
          <ac:chgData name="Gnadlinger Miriam" userId="4a0476ad-8c0b-4dd7-a859-8d1234c460d7" providerId="ADAL" clId="{DD8192B0-9337-4B3B-9944-1AC9889CBD7A}" dt="2024-06-12T09:59:56.552" v="211" actId="1076"/>
          <ac:picMkLst>
            <pc:docMk/>
            <pc:sldMk cId="647165615" sldId="264"/>
            <ac:picMk id="6" creationId="{92C19D73-05B3-03A0-E086-023761B9B6E0}"/>
          </ac:picMkLst>
        </pc:picChg>
        <pc:picChg chg="del">
          <ac:chgData name="Gnadlinger Miriam" userId="4a0476ad-8c0b-4dd7-a859-8d1234c460d7" providerId="ADAL" clId="{DD8192B0-9337-4B3B-9944-1AC9889CBD7A}" dt="2024-06-12T09:54:08.360" v="195" actId="478"/>
          <ac:picMkLst>
            <pc:docMk/>
            <pc:sldMk cId="647165615" sldId="264"/>
            <ac:picMk id="7" creationId="{4FE4E306-5787-BA91-FC1F-67A956839602}"/>
          </ac:picMkLst>
        </pc:picChg>
        <pc:picChg chg="del">
          <ac:chgData name="Gnadlinger Miriam" userId="4a0476ad-8c0b-4dd7-a859-8d1234c460d7" providerId="ADAL" clId="{DD8192B0-9337-4B3B-9944-1AC9889CBD7A}" dt="2024-06-12T09:54:11.142" v="197" actId="478"/>
          <ac:picMkLst>
            <pc:docMk/>
            <pc:sldMk cId="647165615" sldId="264"/>
            <ac:picMk id="9" creationId="{7173AEA3-7FE5-A728-F4F0-A7A8B77C352B}"/>
          </ac:picMkLst>
        </pc:picChg>
        <pc:picChg chg="del">
          <ac:chgData name="Gnadlinger Miriam" userId="4a0476ad-8c0b-4dd7-a859-8d1234c460d7" providerId="ADAL" clId="{DD8192B0-9337-4B3B-9944-1AC9889CBD7A}" dt="2024-06-12T09:54:09.755" v="196" actId="478"/>
          <ac:picMkLst>
            <pc:docMk/>
            <pc:sldMk cId="647165615" sldId="264"/>
            <ac:picMk id="11" creationId="{47C7EBF9-840E-48A3-5CCD-FEADE7671CAE}"/>
          </ac:picMkLst>
        </pc:picChg>
      </pc:sldChg>
      <pc:sldChg chg="addSp delSp modSp new del mod">
        <pc:chgData name="Gnadlinger Miriam" userId="4a0476ad-8c0b-4dd7-a859-8d1234c460d7" providerId="ADAL" clId="{DD8192B0-9337-4B3B-9944-1AC9889CBD7A}" dt="2024-06-12T09:53:26.351" v="162" actId="47"/>
        <pc:sldMkLst>
          <pc:docMk/>
          <pc:sldMk cId="1638117697" sldId="264"/>
        </pc:sldMkLst>
        <pc:spChg chg="add del mod">
          <ac:chgData name="Gnadlinger Miriam" userId="4a0476ad-8c0b-4dd7-a859-8d1234c460d7" providerId="ADAL" clId="{DD8192B0-9337-4B3B-9944-1AC9889CBD7A}" dt="2024-06-12T09:50:04.004" v="155" actId="5793"/>
          <ac:spMkLst>
            <pc:docMk/>
            <pc:sldMk cId="1638117697" sldId="264"/>
            <ac:spMk id="3" creationId="{9774CD6D-9A70-56C3-6FB1-293F3AA973E2}"/>
          </ac:spMkLst>
        </pc:spChg>
        <pc:picChg chg="add del mod ord">
          <ac:chgData name="Gnadlinger Miriam" userId="4a0476ad-8c0b-4dd7-a859-8d1234c460d7" providerId="ADAL" clId="{DD8192B0-9337-4B3B-9944-1AC9889CBD7A}" dt="2024-06-12T09:50:02.116" v="151" actId="22"/>
          <ac:picMkLst>
            <pc:docMk/>
            <pc:sldMk cId="1638117697" sldId="264"/>
            <ac:picMk id="5" creationId="{C835BEC8-976E-7C1D-60C0-56DDC16E50F2}"/>
          </ac:picMkLst>
        </pc:picChg>
        <pc:picChg chg="add del mod">
          <ac:chgData name="Gnadlinger Miriam" userId="4a0476ad-8c0b-4dd7-a859-8d1234c460d7" providerId="ADAL" clId="{DD8192B0-9337-4B3B-9944-1AC9889CBD7A}" dt="2024-06-12T09:53:24.682" v="161" actId="478"/>
          <ac:picMkLst>
            <pc:docMk/>
            <pc:sldMk cId="1638117697" sldId="264"/>
            <ac:picMk id="7" creationId="{347CFCF5-811E-C6CC-7F7B-208D0723AF8B}"/>
          </ac:picMkLst>
        </pc:picChg>
      </pc:sldChg>
      <pc:sldChg chg="addSp delSp modSp add mod">
        <pc:chgData name="Gnadlinger Miriam" userId="4a0476ad-8c0b-4dd7-a859-8d1234c460d7" providerId="ADAL" clId="{DD8192B0-9337-4B3B-9944-1AC9889CBD7A}" dt="2024-06-12T11:03:09.941" v="533" actId="14100"/>
        <pc:sldMkLst>
          <pc:docMk/>
          <pc:sldMk cId="1244584975" sldId="265"/>
        </pc:sldMkLst>
        <pc:spChg chg="mod">
          <ac:chgData name="Gnadlinger Miriam" userId="4a0476ad-8c0b-4dd7-a859-8d1234c460d7" providerId="ADAL" clId="{DD8192B0-9337-4B3B-9944-1AC9889CBD7A}" dt="2024-06-12T11:03:09.941" v="533" actId="14100"/>
          <ac:spMkLst>
            <pc:docMk/>
            <pc:sldMk cId="1244584975" sldId="265"/>
            <ac:spMk id="3" creationId="{88523AC1-7BC6-63B1-ACF7-DF205261DB3C}"/>
          </ac:spMkLst>
        </pc:spChg>
        <pc:grpChg chg="del">
          <ac:chgData name="Gnadlinger Miriam" userId="4a0476ad-8c0b-4dd7-a859-8d1234c460d7" providerId="ADAL" clId="{DD8192B0-9337-4B3B-9944-1AC9889CBD7A}" dt="2024-06-12T11:01:27.496" v="525" actId="478"/>
          <ac:grpSpMkLst>
            <pc:docMk/>
            <pc:sldMk cId="1244584975" sldId="265"/>
            <ac:grpSpMk id="8" creationId="{AB58DE11-E370-1318-B378-FD2A4DD3041D}"/>
          </ac:grpSpMkLst>
        </pc:grpChg>
        <pc:picChg chg="add mod">
          <ac:chgData name="Gnadlinger Miriam" userId="4a0476ad-8c0b-4dd7-a859-8d1234c460d7" providerId="ADAL" clId="{DD8192B0-9337-4B3B-9944-1AC9889CBD7A}" dt="2024-06-12T11:02:41.376" v="531" actId="1076"/>
          <ac:picMkLst>
            <pc:docMk/>
            <pc:sldMk cId="1244584975" sldId="265"/>
            <ac:picMk id="9" creationId="{CC5BD0AF-48FA-7534-FCD1-12CCC4D1945E}"/>
          </ac:picMkLst>
        </pc:picChg>
        <pc:picChg chg="add mod">
          <ac:chgData name="Gnadlinger Miriam" userId="4a0476ad-8c0b-4dd7-a859-8d1234c460d7" providerId="ADAL" clId="{DD8192B0-9337-4B3B-9944-1AC9889CBD7A}" dt="2024-06-12T11:02:45.697" v="532" actId="1076"/>
          <ac:picMkLst>
            <pc:docMk/>
            <pc:sldMk cId="1244584975" sldId="265"/>
            <ac:picMk id="11" creationId="{66971707-AE51-7A97-0220-444346B4F237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jpg>
</file>

<file path=ppt/media/image13.jpe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C28766-76F9-4943-934C-026FAC2572D5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AT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AT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0E7F2F-B85B-4518-9667-E1B2399B64ED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6276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0E7F2F-B85B-4518-9667-E1B2399B64ED}" type="slidenum">
              <a:rPr lang="de-AT" smtClean="0"/>
              <a:t>10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850149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7D9196-8BEE-8F64-A620-E2A6E6F72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E7F6104-701A-954A-13E4-830989F94B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8433F1-8BD4-E231-CF34-6F6B5056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5F2E8E-0A71-992D-C8E7-8421C853A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8124E2-78FE-1153-C532-DBD4AAA13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50527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450953-5B5C-77A8-6DDC-78ACD27A2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FE0235-2FAC-1FB4-DC20-9BDAF307C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FCC452-F307-609F-A253-97CCDDF1C4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48756D8-ED16-8A94-1823-79F47386D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16FC2AC-15F2-1642-9733-8634B7E24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104865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8A2D3676-7A08-CE4E-0CC9-F902864CB6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D0D40C-8AA2-A222-F54F-D01482C7F0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A950FB1-3D95-732B-3ECD-28E4B3305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A9725AE-C762-82E6-0F22-62444A424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1BC94C2-CB41-53CB-1B41-E4ADFC8FD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608726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1D40921-56F3-F155-76C6-7F4C96989A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1ADD13-A3BA-5CB6-E4CB-31C10B9719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914F027-DD0C-3799-5FC4-4BBACE12E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A360A6A-F67D-C5F6-0EB5-E0EF84919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AA9797A-0DFD-964D-83D6-60B9C1DAD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740767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8DB2F7-BF86-8C7B-A637-1D3534C2F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B37FC32-815B-7CAA-C793-BDEC2A7B0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18FFD0-BF23-A45C-4281-CE5A41947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0B291D3-4086-F055-8DE7-DA4097626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E9A0E2A-0F19-93A3-0275-026B95DF1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071288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01B51F-056D-6334-97D7-E375154A3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FC2C28E-ED48-9EA1-233A-DCB6A32C59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D30533F-7B37-73F9-380C-C69C608027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FBCE57B-7259-8572-35AC-D413DBA62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A7EEC1-9E0D-E090-9186-DB4F5C4F7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E515631-D8B5-D47F-A86F-AB481F8A0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364091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9B65B1-F3F2-31FB-D759-122E8705A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FB8A335-C518-3363-90C6-F66459F82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38AD4A6-30FD-4840-237D-5487D5D78A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380B5AEE-3B91-BC75-DF44-2CDAE21A27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F028408-2521-164E-35AF-4C94B3149D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DF030D55-694F-8494-9110-EF8997900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D6A8C76D-52BD-0391-3DEE-268C84B39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81CFABA-DEF4-89DD-C861-A115C7C1F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587449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3EDECC-4BBB-F881-FEC6-236B4E84E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6D0653A-DFD4-D227-BF80-F9EE07233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FC50CCB-5EFC-54A0-D49C-F5E3CA3E5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BFB0B54-C293-2AE9-8E79-39302DE06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62324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F733CD-4563-1E2F-58A9-96CCBD45F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FE47F47-A06A-D20F-B052-FB31A5478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BA40134-AADF-8D70-D93E-083D3B449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65090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8B8077-97E7-9E5E-E754-679BA5800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DEF703-7032-23C8-286A-6E130C6B87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AAF9B66-D49F-29EB-BCC0-7D10E8C4CC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B0F381A-960F-7B8D-F396-4F1338AD6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5C998ED-B1D9-33F7-9134-8EC8269E6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6328382-BFAF-96A7-9C76-8D29B01A3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05950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0C997-E9AA-1974-3680-5EB046179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87D75E4-7EDF-50D4-3DD9-97A3AB668B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EDEB3C9-4489-1B70-4D3F-904408CEB5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693F909-7478-182F-434E-334616ECD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4E83C40-7BCB-B10A-45E2-123C137A4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60B62BC-E558-DFDB-863B-7333EBFF0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098102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E1BB467-8DFE-0922-3647-4920873B7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CD2FC05-68F2-78A4-9DBD-445D2CF3A4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64142FC-3EC7-17EA-3CA4-C7E194288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6854F05-9E69-4981-A64A-7AADE0D663ED}" type="datetimeFigureOut">
              <a:rPr lang="de-AT" smtClean="0"/>
              <a:t>12.06.2024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8C9801-EACC-5028-8092-363D98CE4A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A51E78-E2E9-640D-C26F-29A2C51ECE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AAFBC0-E44B-49D2-8E0C-50ADCE099F94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57659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 descr="Ein Bild, das Produkt, Naturkost, vegane Ernährung, Gurke enthält.">
            <a:extLst>
              <a:ext uri="{FF2B5EF4-FFF2-40B4-BE49-F238E27FC236}">
                <a16:creationId xmlns:a16="http://schemas.microsoft.com/office/drawing/2014/main" id="{2E450F41-8592-A5BC-4293-F675342A05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35000"/>
            <a:ext cx="12192000" cy="812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D69F372-83FC-65CC-7473-AB7D98E3B1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6964" y="1122363"/>
            <a:ext cx="9144000" cy="2387600"/>
          </a:xfrm>
        </p:spPr>
        <p:txBody>
          <a:bodyPr>
            <a:normAutofit/>
          </a:bodyPr>
          <a:lstStyle/>
          <a:p>
            <a:r>
              <a:rPr lang="de-AT" sz="7200" dirty="0">
                <a:solidFill>
                  <a:schemeClr val="bg1"/>
                </a:solidFill>
                <a:latin typeface="Karla" panose="020F0502020204030204" pitchFamily="34" charset="0"/>
              </a:rPr>
              <a:t>Get</a:t>
            </a:r>
            <a:r>
              <a:rPr lang="de-AT" sz="7200" b="1" dirty="0">
                <a:solidFill>
                  <a:schemeClr val="bg1"/>
                </a:solidFill>
                <a:latin typeface="Karla" panose="020F0502020204030204" pitchFamily="34" charset="0"/>
              </a:rPr>
              <a:t>Healthy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52EB4FD-740E-C5B3-3132-72B2F4CFE0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6964" y="3611564"/>
            <a:ext cx="9144000" cy="1655762"/>
          </a:xfrm>
        </p:spPr>
        <p:txBody>
          <a:bodyPr>
            <a:normAutofit/>
          </a:bodyPr>
          <a:lstStyle/>
          <a:p>
            <a:r>
              <a:rPr lang="de-AT" sz="3200" dirty="0">
                <a:solidFill>
                  <a:schemeClr val="bg1"/>
                </a:solidFill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von Miriam Gnadlinger</a:t>
            </a:r>
          </a:p>
        </p:txBody>
      </p:sp>
    </p:spTree>
    <p:extLst>
      <p:ext uri="{BB962C8B-B14F-4D97-AF65-F5344CB8AC3E}">
        <p14:creationId xmlns:p14="http://schemas.microsoft.com/office/powerpoint/2010/main" val="1925194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BBB007-4406-9ED2-AD97-EFD786529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>
                <a:solidFill>
                  <a:srgbClr val="186049"/>
                </a:solidFill>
                <a:latin typeface="Karla" panose="020B0004030503030003" pitchFamily="34" charset="0"/>
              </a:rPr>
              <a:t>Live Demo 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E1F45783-3307-4004-BD3E-F7E1C98A17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5003" y="1487737"/>
            <a:ext cx="11501994" cy="5522663"/>
          </a:xfrm>
        </p:spPr>
      </p:pic>
    </p:spTree>
    <p:extLst>
      <p:ext uri="{BB962C8B-B14F-4D97-AF65-F5344CB8AC3E}">
        <p14:creationId xmlns:p14="http://schemas.microsoft.com/office/powerpoint/2010/main" val="830165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Grafik 26" descr="Ein Bild, das Himmel, draußen, Gelände, Person enthält.&#10;&#10;Automatisch generierte Beschreibung">
            <a:extLst>
              <a:ext uri="{FF2B5EF4-FFF2-40B4-BE49-F238E27FC236}">
                <a16:creationId xmlns:a16="http://schemas.microsoft.com/office/drawing/2014/main" id="{142BD8EF-DE3D-14DB-A515-38B7B010D3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4" r="-1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84" name="Rectangle 8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F61C6C8-70BE-66EB-8A2F-B93AA70C5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de-AT" sz="4000" dirty="0">
                <a:solidFill>
                  <a:srgbClr val="186049"/>
                </a:solidFill>
                <a:latin typeface="Karla" panose="020F0502020204030204" pitchFamily="34" charset="0"/>
              </a:rPr>
              <a:t>Mein Thema 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D465398-9543-5211-7D22-1A64EFC3EC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0"/>
            <a:ext cx="4314825" cy="25568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de-AT" sz="2400" b="1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Fitness </a:t>
            </a:r>
          </a:p>
          <a:p>
            <a:pPr marL="0" indent="0">
              <a:buNone/>
            </a:pPr>
            <a:endParaRPr lang="de-AT" sz="2400" b="1" dirty="0">
              <a:latin typeface="Louis George Cafe" pitchFamily="2" charset="-128"/>
              <a:ea typeface="Louis George Cafe" pitchFamily="2" charset="-128"/>
              <a:cs typeface="Louis George Cafe" pitchFamily="2" charset="-128"/>
            </a:endParaRPr>
          </a:p>
          <a:p>
            <a:pPr marL="0" indent="0">
              <a:buNone/>
            </a:pPr>
            <a:r>
              <a:rPr lang="de-AT" sz="2400" b="1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	Ernährung</a:t>
            </a:r>
          </a:p>
          <a:p>
            <a:pPr marL="0" indent="0">
              <a:buNone/>
            </a:pPr>
            <a:endParaRPr lang="de-AT" sz="2400" b="1" dirty="0">
              <a:latin typeface="Louis George Cafe" pitchFamily="2" charset="-128"/>
              <a:ea typeface="Louis George Cafe" pitchFamily="2" charset="-128"/>
              <a:cs typeface="Louis George Cafe" pitchFamily="2" charset="-128"/>
            </a:endParaRPr>
          </a:p>
          <a:p>
            <a:pPr marL="0" indent="0">
              <a:buNone/>
            </a:pPr>
            <a:r>
              <a:rPr lang="de-AT" sz="2400" b="1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                            Gewohnheiten </a:t>
            </a:r>
          </a:p>
        </p:txBody>
      </p:sp>
    </p:spTree>
    <p:extLst>
      <p:ext uri="{BB962C8B-B14F-4D97-AF65-F5344CB8AC3E}">
        <p14:creationId xmlns:p14="http://schemas.microsoft.com/office/powerpoint/2010/main" val="164839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 descr="Ein Bild, das Text, Screenshot, Karte Menü enthält.&#10;&#10;Automatisch generierte Beschreibung">
            <a:extLst>
              <a:ext uri="{FF2B5EF4-FFF2-40B4-BE49-F238E27FC236}">
                <a16:creationId xmlns:a16="http://schemas.microsoft.com/office/drawing/2014/main" id="{DB627ADB-9111-8949-F392-24FAA102056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882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120D544-813B-2020-28F5-6EE6133B1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2918" y="1862701"/>
            <a:ext cx="5469082" cy="3742762"/>
          </a:xfrm>
        </p:spPr>
        <p:txBody>
          <a:bodyPr>
            <a:normAutofit/>
          </a:bodyPr>
          <a:lstStyle/>
          <a:p>
            <a:r>
              <a:rPr lang="de-AT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Gesamtcodezeilen: </a:t>
            </a:r>
            <a:r>
              <a:rPr lang="de-AT" b="1" dirty="0">
                <a:solidFill>
                  <a:srgbClr val="186049"/>
                </a:solidFill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3.038</a:t>
            </a:r>
          </a:p>
          <a:p>
            <a:r>
              <a:rPr lang="de-AT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HTML-Codezeilen: 660</a:t>
            </a:r>
          </a:p>
          <a:p>
            <a:r>
              <a:rPr lang="de-AT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JS-Codezeilen: 1.318</a:t>
            </a:r>
          </a:p>
          <a:p>
            <a:r>
              <a:rPr lang="de-AT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CSS-Codezeilen: 1.060</a:t>
            </a:r>
          </a:p>
          <a:p>
            <a:endParaRPr lang="de-AT" dirty="0">
              <a:latin typeface="Louis George Cafe" pitchFamily="2" charset="-128"/>
              <a:ea typeface="Louis George Cafe" pitchFamily="2" charset="-128"/>
              <a:cs typeface="Louis George Cafe" pitchFamily="2" charset="-128"/>
            </a:endParaRPr>
          </a:p>
          <a:p>
            <a:r>
              <a:rPr lang="de-AT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JSON-Content Codezeilen: 1.455</a:t>
            </a:r>
          </a:p>
          <a:p>
            <a:r>
              <a:rPr lang="de-AT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Bilder: 104 </a:t>
            </a:r>
          </a:p>
          <a:p>
            <a:endParaRPr lang="de-AT" sz="2000" dirty="0">
              <a:latin typeface="Louis George Cafe" pitchFamily="2" charset="-128"/>
              <a:ea typeface="Louis George Cafe" pitchFamily="2" charset="-128"/>
              <a:cs typeface="Louis George Cafe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32722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4449E6-83B0-D8DF-2D66-B6EA361BB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>
                <a:solidFill>
                  <a:srgbClr val="186049"/>
                </a:solidFill>
                <a:latin typeface="Karla" panose="020B0004030503030003" pitchFamily="34" charset="0"/>
              </a:rPr>
              <a:t>Schwierigkeiten beim Programmieren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C6AAEE1-8B31-3A57-E296-C8B6640B2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6582" y="1825625"/>
            <a:ext cx="10647218" cy="4351338"/>
          </a:xfrm>
        </p:spPr>
        <p:txBody>
          <a:bodyPr/>
          <a:lstStyle/>
          <a:p>
            <a:pPr marL="0" indent="0">
              <a:buNone/>
            </a:pPr>
            <a:r>
              <a:rPr lang="de-AT" dirty="0">
                <a:solidFill>
                  <a:srgbClr val="186049"/>
                </a:solidFill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Login: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Styling (Responsive) 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Speichern der Daten 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Alle Fehlermeldungen </a:t>
            </a:r>
            <a:b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</a:br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beachten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FE4E306-5787-BA91-FC1F-67A956839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3086" y="2109788"/>
            <a:ext cx="4248414" cy="2142678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7173AEA3-7FE5-A728-F4F0-A7A8B77C3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741" y="5078421"/>
            <a:ext cx="6835934" cy="124890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47C7EBF9-840E-48A3-5CCD-FEADE7671C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4080" y="1848769"/>
            <a:ext cx="3508571" cy="297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400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AB58DE11-E370-1318-B378-FD2A4DD3041D}"/>
              </a:ext>
            </a:extLst>
          </p:cNvPr>
          <p:cNvGrpSpPr/>
          <p:nvPr/>
        </p:nvGrpSpPr>
        <p:grpSpPr>
          <a:xfrm>
            <a:off x="5992091" y="2291773"/>
            <a:ext cx="6057900" cy="3117850"/>
            <a:chOff x="5181600" y="1905000"/>
            <a:chExt cx="6800850" cy="3366119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A88B1156-7056-C853-38F5-93C8478C5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81600" y="1905000"/>
              <a:ext cx="6800850" cy="3366119"/>
            </a:xfrm>
            <a:prstGeom prst="rect">
              <a:avLst/>
            </a:prstGeom>
          </p:spPr>
        </p:pic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D004C26C-5BE5-BEAC-D2F4-21E9B4CF502D}"/>
                </a:ext>
              </a:extLst>
            </p:cNvPr>
            <p:cNvSpPr/>
            <p:nvPr/>
          </p:nvSpPr>
          <p:spPr>
            <a:xfrm>
              <a:off x="5291138" y="1997868"/>
              <a:ext cx="271462" cy="27146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05FC7D22-9FFC-9C0D-77D8-C772FB3ABBB2}"/>
                </a:ext>
              </a:extLst>
            </p:cNvPr>
            <p:cNvSpPr/>
            <p:nvPr/>
          </p:nvSpPr>
          <p:spPr>
            <a:xfrm>
              <a:off x="9120188" y="1997867"/>
              <a:ext cx="271462" cy="27146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AT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E099D23E-6476-2554-8225-FF813342C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rgbClr val="186049"/>
                </a:solidFill>
                <a:latin typeface="Karla" panose="020B0004030503030003" pitchFamily="34" charset="0"/>
              </a:rPr>
              <a:t>Schwierigkeiten beim Programmieren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523AC1-7BC6-63B1-ACF7-DF205261D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9"/>
            <a:ext cx="10515600" cy="4486274"/>
          </a:xfrm>
        </p:spPr>
        <p:txBody>
          <a:bodyPr/>
          <a:lstStyle/>
          <a:p>
            <a:pPr marL="0" indent="0">
              <a:buNone/>
            </a:pPr>
            <a:r>
              <a:rPr lang="de-AT" sz="3200" dirty="0">
                <a:solidFill>
                  <a:srgbClr val="186049"/>
                </a:solidFill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Anpinnen von Rezepten/Tipps: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Positionieren der Stecknadel 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Speichern des richtigen Elements 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Löschen der Stecknadel und des</a:t>
            </a:r>
            <a:b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</a:br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Elements</a:t>
            </a:r>
          </a:p>
          <a:p>
            <a:endParaRPr lang="de-AT" sz="2400" dirty="0">
              <a:latin typeface="Louis George Cafe" pitchFamily="2" charset="-128"/>
              <a:ea typeface="Louis George Cafe" pitchFamily="2" charset="-128"/>
              <a:cs typeface="Louis George Cafe" pitchFamily="2" charset="-128"/>
            </a:endParaRP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Locale Storage und Session Storage </a:t>
            </a:r>
          </a:p>
        </p:txBody>
      </p:sp>
    </p:spTree>
    <p:extLst>
      <p:ext uri="{BB962C8B-B14F-4D97-AF65-F5344CB8AC3E}">
        <p14:creationId xmlns:p14="http://schemas.microsoft.com/office/powerpoint/2010/main" val="1641516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99D23E-6476-2554-8225-FF813342C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rgbClr val="186049"/>
                </a:solidFill>
                <a:latin typeface="Karla" panose="020B0004030503030003" pitchFamily="34" charset="0"/>
              </a:rPr>
              <a:t>Schwierigkeiten beim Programmieren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8523AC1-7BC6-63B1-ACF7-DF205261DB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1519"/>
            <a:ext cx="10515600" cy="4175443"/>
          </a:xfrm>
        </p:spPr>
        <p:txBody>
          <a:bodyPr/>
          <a:lstStyle/>
          <a:p>
            <a:pPr marL="0" indent="0">
              <a:buNone/>
            </a:pPr>
            <a:r>
              <a:rPr lang="de-AT" sz="3200" dirty="0">
                <a:solidFill>
                  <a:srgbClr val="186049"/>
                </a:solidFill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Richtigen Tipp anzeigen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Anzeigen von 9 Tipps auf einmal 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Button zum weiterklicken 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Finden des richtigen Tipps auf den</a:t>
            </a:r>
            <a:b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</a:br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verschiedenen Seiten 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C5BD0AF-48FA-7534-FCD1-12CCC4D19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1847" y="1929079"/>
            <a:ext cx="3781953" cy="72400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66971707-AE51-7A97-0220-444346B4F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3928" y="2653080"/>
            <a:ext cx="6268072" cy="2079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584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A06177-2F5E-04FB-30F7-AB77D4761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>
                <a:solidFill>
                  <a:srgbClr val="186049"/>
                </a:solidFill>
                <a:latin typeface="Karla" panose="020B0004030503030003" pitchFamily="34" charset="0"/>
              </a:rPr>
              <a:t>Schwierigkeiten beim Programmieren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621573-49D0-D679-002D-FF33D70AD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2080"/>
            <a:ext cx="10515600" cy="50907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sz="3200" dirty="0">
                <a:solidFill>
                  <a:srgbClr val="186049"/>
                </a:solidFill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Erstellen der „perfekten“ JSON-Objekte 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mehrmaliges umschreiben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ausgeben mit passendem Styling</a:t>
            </a:r>
          </a:p>
          <a:p>
            <a:endParaRPr lang="de-AT" sz="2000" dirty="0">
              <a:latin typeface="Louis George Cafe" pitchFamily="2" charset="-128"/>
              <a:ea typeface="Louis George Cafe" pitchFamily="2" charset="-128"/>
              <a:cs typeface="Louis George Cafe" pitchFamily="2" charset="-128"/>
            </a:endParaRPr>
          </a:p>
          <a:p>
            <a:pPr marL="0" indent="0">
              <a:buNone/>
            </a:pPr>
            <a:r>
              <a:rPr lang="de-AT" sz="3200" dirty="0">
                <a:solidFill>
                  <a:srgbClr val="186049"/>
                </a:solidFill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Benennen von Bildern  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Namensvergabe, um später</a:t>
            </a:r>
            <a:b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</a:br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darauf zuzugreifen zu </a:t>
            </a:r>
            <a:b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</a:br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können </a:t>
            </a:r>
          </a:p>
          <a:p>
            <a:endParaRPr lang="de-AT" sz="2000" dirty="0">
              <a:latin typeface="Louis George Cafe" pitchFamily="2" charset="-128"/>
              <a:ea typeface="Louis George Cafe" pitchFamily="2" charset="-128"/>
              <a:cs typeface="Louis George Cafe" pitchFamily="2" charset="-128"/>
            </a:endParaRPr>
          </a:p>
          <a:p>
            <a:pPr marL="0" indent="0">
              <a:buNone/>
            </a:pPr>
            <a:r>
              <a:rPr lang="de-AT" sz="3200" dirty="0" err="1">
                <a:solidFill>
                  <a:srgbClr val="186049"/>
                </a:solidFill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SwiperJS</a:t>
            </a:r>
            <a:r>
              <a:rPr lang="de-AT" sz="3200" dirty="0">
                <a:solidFill>
                  <a:srgbClr val="186049"/>
                </a:solidFill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 </a:t>
            </a:r>
          </a:p>
          <a:p>
            <a:r>
              <a:rPr lang="de-AT" sz="24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Schwierig zum Arbeiten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3D09605-8023-F14E-1DC3-4317B3F93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4080" y="1402080"/>
            <a:ext cx="3591310" cy="222748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049DDD2-11B6-CF89-F3B4-7F316E949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8880" y="3776810"/>
            <a:ext cx="7096510" cy="2720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2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4449E6-83B0-D8DF-2D66-B6EA361BB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 dirty="0">
                <a:solidFill>
                  <a:srgbClr val="186049"/>
                </a:solidFill>
                <a:latin typeface="Karla" panose="020B0004030503030003" pitchFamily="34" charset="0"/>
              </a:rPr>
              <a:t>Codebausteine</a:t>
            </a:r>
          </a:p>
        </p:txBody>
      </p:sp>
      <p:pic>
        <p:nvPicPr>
          <p:cNvPr id="6" name="Inhaltsplatzhalter 5" descr="Ein Bild, das Grafiken, Logo, Schrift, Grafikdesign enthält.&#10;&#10;Automatisch generierte Beschreibung">
            <a:extLst>
              <a:ext uri="{FF2B5EF4-FFF2-40B4-BE49-F238E27FC236}">
                <a16:creationId xmlns:a16="http://schemas.microsoft.com/office/drawing/2014/main" id="{92C19D73-05B3-03A0-E086-023761B9B6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876" y="2812097"/>
            <a:ext cx="2143125" cy="2143125"/>
          </a:xfrm>
        </p:spPr>
      </p:pic>
      <p:sp>
        <p:nvSpPr>
          <p:cNvPr id="4" name="Pfeil: nach rechts 3">
            <a:extLst>
              <a:ext uri="{FF2B5EF4-FFF2-40B4-BE49-F238E27FC236}">
                <a16:creationId xmlns:a16="http://schemas.microsoft.com/office/drawing/2014/main" id="{FF5E3C03-68BF-05EA-0F80-2DF580CFB6D6}"/>
              </a:ext>
            </a:extLst>
          </p:cNvPr>
          <p:cNvSpPr/>
          <p:nvPr/>
        </p:nvSpPr>
        <p:spPr>
          <a:xfrm>
            <a:off x="3159760" y="3154680"/>
            <a:ext cx="4114800" cy="1457960"/>
          </a:xfrm>
          <a:prstGeom prst="rightArrow">
            <a:avLst/>
          </a:prstGeom>
          <a:solidFill>
            <a:srgbClr val="186049"/>
          </a:solidFill>
          <a:ln>
            <a:solidFill>
              <a:srgbClr val="18604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647165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Inhaltsplatzhalter 9" descr="Ein Bild, das Person, Computer, computer, Tippen enthält.&#10;&#10;Automatisch generierte Beschreibung">
            <a:extLst>
              <a:ext uri="{FF2B5EF4-FFF2-40B4-BE49-F238E27FC236}">
                <a16:creationId xmlns:a16="http://schemas.microsoft.com/office/drawing/2014/main" id="{85F6D0FA-A411-F8BA-275C-6E020BCD74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00" b="13059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591896A-4AE4-A68B-F3BC-91DA8D2EA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6576" y="365125"/>
            <a:ext cx="4467224" cy="1899912"/>
          </a:xfrm>
        </p:spPr>
        <p:txBody>
          <a:bodyPr>
            <a:normAutofit/>
          </a:bodyPr>
          <a:lstStyle/>
          <a:p>
            <a:r>
              <a:rPr lang="de-AT" dirty="0">
                <a:solidFill>
                  <a:srgbClr val="186049"/>
                </a:solidFill>
                <a:latin typeface="Karla" panose="020B0004030503030003" pitchFamily="34" charset="0"/>
              </a:rPr>
              <a:t>Projektarbeit</a:t>
            </a:r>
            <a:r>
              <a:rPr lang="de-AT" sz="4000" dirty="0">
                <a:solidFill>
                  <a:srgbClr val="186049"/>
                </a:solidFill>
                <a:latin typeface="Karla" panose="020B0004030503030003" pitchFamily="34" charset="0"/>
              </a:rPr>
              <a:t> </a:t>
            </a:r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36F313D8-D125-A1EE-42D2-13FC0F100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6576" y="1984664"/>
            <a:ext cx="4467224" cy="41922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AT" sz="2600" dirty="0">
                <a:solidFill>
                  <a:srgbClr val="186049"/>
                </a:solidFill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Gelungene Aspekte:</a:t>
            </a:r>
          </a:p>
          <a:p>
            <a:r>
              <a:rPr lang="de-AT" sz="22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guter Start</a:t>
            </a:r>
          </a:p>
          <a:p>
            <a:r>
              <a:rPr lang="de-AT" sz="22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meistens gutes Zeitmanagement</a:t>
            </a:r>
          </a:p>
          <a:p>
            <a:r>
              <a:rPr lang="de-AT" sz="22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wenig Probleme</a:t>
            </a:r>
          </a:p>
          <a:p>
            <a:pPr marL="0" indent="0">
              <a:buNone/>
            </a:pPr>
            <a:endParaRPr lang="de-AT" sz="2000" dirty="0">
              <a:latin typeface="Louis George Cafe" pitchFamily="2" charset="-128"/>
              <a:ea typeface="Louis George Cafe" pitchFamily="2" charset="-128"/>
              <a:cs typeface="Louis George Cafe" pitchFamily="2" charset="-128"/>
            </a:endParaRPr>
          </a:p>
          <a:p>
            <a:pPr marL="0" indent="0">
              <a:buNone/>
            </a:pPr>
            <a:r>
              <a:rPr lang="de-AT" sz="2600" dirty="0">
                <a:solidFill>
                  <a:srgbClr val="186049"/>
                </a:solidFill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Verbesserungsbedarf: </a:t>
            </a:r>
          </a:p>
          <a:p>
            <a:r>
              <a:rPr lang="de-AT" sz="22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genauere Planung</a:t>
            </a:r>
          </a:p>
          <a:p>
            <a:r>
              <a:rPr lang="de-AT" sz="22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noch mehr Zeit einplanen</a:t>
            </a:r>
          </a:p>
          <a:p>
            <a:r>
              <a:rPr lang="de-AT" sz="2200" dirty="0">
                <a:latin typeface="Louis George Cafe" pitchFamily="2" charset="-128"/>
                <a:ea typeface="Louis George Cafe" pitchFamily="2" charset="-128"/>
                <a:cs typeface="Louis George Cafe" pitchFamily="2" charset="-128"/>
              </a:rPr>
              <a:t>mehr Zeit ins Styling investieren   </a:t>
            </a:r>
          </a:p>
        </p:txBody>
      </p:sp>
    </p:spTree>
    <p:extLst>
      <p:ext uri="{BB962C8B-B14F-4D97-AF65-F5344CB8AC3E}">
        <p14:creationId xmlns:p14="http://schemas.microsoft.com/office/powerpoint/2010/main" val="1902432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158</Words>
  <Application>Microsoft Office PowerPoint</Application>
  <PresentationFormat>Breitbild</PresentationFormat>
  <Paragraphs>55</Paragraphs>
  <Slides>10</Slides>
  <Notes>1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6" baseType="lpstr">
      <vt:lpstr>Karla</vt:lpstr>
      <vt:lpstr>Aptos Display</vt:lpstr>
      <vt:lpstr>Louis George Cafe</vt:lpstr>
      <vt:lpstr>Arial</vt:lpstr>
      <vt:lpstr>Aptos</vt:lpstr>
      <vt:lpstr>Office</vt:lpstr>
      <vt:lpstr>GetHealthy</vt:lpstr>
      <vt:lpstr>Mein Thema </vt:lpstr>
      <vt:lpstr>PowerPoint-Präsentation</vt:lpstr>
      <vt:lpstr>Schwierigkeiten beim Programmieren </vt:lpstr>
      <vt:lpstr>Schwierigkeiten beim Programmieren </vt:lpstr>
      <vt:lpstr>Schwierigkeiten beim Programmieren </vt:lpstr>
      <vt:lpstr>Schwierigkeiten beim Programmieren </vt:lpstr>
      <vt:lpstr>Codebausteine</vt:lpstr>
      <vt:lpstr>Projektarbeit </vt:lpstr>
      <vt:lpstr>Live Demo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Gnadlinger Miriam</dc:creator>
  <cp:lastModifiedBy>Gnadlinger Miriam</cp:lastModifiedBy>
  <cp:revision>2</cp:revision>
  <dcterms:created xsi:type="dcterms:W3CDTF">2024-06-11T15:26:40Z</dcterms:created>
  <dcterms:modified xsi:type="dcterms:W3CDTF">2024-06-12T11:16:39Z</dcterms:modified>
</cp:coreProperties>
</file>

<file path=docProps/thumbnail.jpeg>
</file>